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T Sans Narrow"/>
      <p:regular r:id="rId19"/>
      <p:bold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bold.fntdata"/><Relationship Id="rId11" Type="http://schemas.openxmlformats.org/officeDocument/2006/relationships/slide" Target="slides/slide6.xml"/><Relationship Id="rId22" Type="http://schemas.openxmlformats.org/officeDocument/2006/relationships/font" Target="fonts/OpenSans-bold.fntdata"/><Relationship Id="rId10" Type="http://schemas.openxmlformats.org/officeDocument/2006/relationships/slide" Target="slides/slide5.xml"/><Relationship Id="rId21" Type="http://schemas.openxmlformats.org/officeDocument/2006/relationships/font" Target="fonts/OpenSans-regular.fntdata"/><Relationship Id="rId13" Type="http://schemas.openxmlformats.org/officeDocument/2006/relationships/slide" Target="slides/slide8.xml"/><Relationship Id="rId24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23" Type="http://schemas.openxmlformats.org/officeDocument/2006/relationships/font" Target="fonts/Open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TSansNarrow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d823240b76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d823240b76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d823240b7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d823240b7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d823240b7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d823240b7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823240b7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823240b7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d73ecf3194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d73ecf3194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d823240b7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d823240b7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d823240b7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d823240b7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d823240b7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d823240b7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d73ecf31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d73ecf31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d823240b7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d823240b7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d823240b7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d823240b7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d823240b7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d823240b7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GSK1zYPMG2yDaDvRddXmTRW1VSphmN0q/view" TargetMode="External"/><Relationship Id="rId4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LaJqxA5vxE5rIZjKQlXB84skgH1sktFJ/view" TargetMode="External"/><Relationship Id="rId4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Da3oobAQqQJ00DEzRoYrKhcJgFbIrdGk/view" TargetMode="External"/><Relationship Id="rId4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UmvRP6sHZpvq8HPBqjDh6wSTnHz9Ajmz/view" TargetMode="External"/><Relationship Id="rId4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miro.com/app/board/uXjVPxCpuWM=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9sHgULfrpb3S9cMJ9E8SDY336wnK_2PV/view" TargetMode="Externa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Place as a Sensory Experience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rgbClr val="B7B7B7"/>
                </a:highlight>
              </a:rPr>
              <a:t>Barcelona Team</a:t>
            </a:r>
            <a:endParaRPr>
              <a:solidFill>
                <a:schemeClr val="lt1"/>
              </a:solidFill>
              <a:highlight>
                <a:srgbClr val="B7B7B7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 of Waves</a:t>
            </a:r>
            <a:endParaRPr/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2" title="fbe3260b70e044abb9880ffc7e38620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12031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</a:t>
            </a:r>
            <a:r>
              <a:rPr lang="en"/>
              <a:t> of the Trees</a:t>
            </a:r>
            <a:endParaRPr/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3" title="IMG_6946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3223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 </a:t>
            </a:r>
            <a:r>
              <a:rPr lang="en"/>
              <a:t>Vehicles</a:t>
            </a:r>
            <a:endParaRPr/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4" title="IMG_6953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600" y="126632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 of Crispy Leaves</a:t>
            </a:r>
            <a:endParaRPr/>
          </a:p>
        </p:txBody>
      </p:sp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5" title="IMG_6962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26632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</a:t>
            </a:r>
            <a:endParaRPr/>
          </a:p>
        </p:txBody>
      </p:sp>
      <p:sp>
        <p:nvSpPr>
          <p:cNvPr id="73" name="Google Shape;73;p14"/>
          <p:cNvSpPr txBox="1"/>
          <p:nvPr/>
        </p:nvSpPr>
        <p:spPr>
          <a:xfrm>
            <a:off x="403400" y="1152425"/>
            <a:ext cx="3000000" cy="31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Bring with you to the Walk: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- pen + paper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- camera or phone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- sound recorder or phone (optional)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- Please Work offline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Sensory Walk Instructions (1-2h)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1.) Getting to your site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Pay attention+attune to the chosen 1 sense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2.) 15 min / At your site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Walk around, Pay attention, listen, observe, sense - use the 1 chosen sense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(do not yet take photos, or notes, just be there, sense)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3403400" y="933900"/>
            <a:ext cx="3000000" cy="3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3.) 15-20 min / Sketch or do Reflective Writing (on paper)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take photos, videos, sound of the sensory experiences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4.) Getting back home/studio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Reflect, think about components that make up the sense of place for you.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What are the insights/experiences that emerged about the place through sensing?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What might be important experiences/stories/sensations to communicate?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Who are the indigenous participants of this place? How might you incorporate other senses in telling their story?</a:t>
            </a:r>
            <a:endParaRPr/>
          </a:p>
        </p:txBody>
      </p:sp>
      <p:sp>
        <p:nvSpPr>
          <p:cNvPr id="75" name="Google Shape;75;p14"/>
          <p:cNvSpPr txBox="1"/>
          <p:nvPr/>
        </p:nvSpPr>
        <p:spPr>
          <a:xfrm>
            <a:off x="433700" y="4477250"/>
            <a:ext cx="596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Link to Miro Board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https://miro.com/app/board/uXjVPxCpuWM=/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Note by Wen</a:t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311700" y="1152425"/>
            <a:ext cx="3000000" cy="25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Context: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Walking from my place to my friend’s place. Also dropping by the beach.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Sound: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Kids chattering around school.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Traffic noises.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Wind blowing.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People chattering in language other than Spanish and English.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3403400" y="1089850"/>
            <a:ext cx="5355600" cy="3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General reflection: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While I am mainly focusing on ‘sound’ during my exploration, I think </a:t>
            </a:r>
            <a:r>
              <a:rPr lang="en" sz="1100">
                <a:highlight>
                  <a:srgbClr val="F4CCCC"/>
                </a:highlight>
              </a:rPr>
              <a:t>smell is the important component that make up the sense of place for me. </a:t>
            </a:r>
            <a:endParaRPr sz="1100">
              <a:highlight>
                <a:srgbClr val="F4CCCC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I think partly because the chemical in smell can bring you back in time to where you first experience the sensation of that particular smell. I think smell is so powerful that it can mess with our </a:t>
            </a:r>
            <a:r>
              <a:rPr lang="en" sz="1100">
                <a:highlight>
                  <a:srgbClr val="F4CCCC"/>
                </a:highlight>
              </a:rPr>
              <a:t>emotion and memory</a:t>
            </a:r>
            <a:r>
              <a:rPr lang="en" sz="1100"/>
              <a:t>. Even though on my walk, I mostly smell polluted air and tobacco, but when I am having lunch and dropping by the bakery, the fragrance makes me </a:t>
            </a:r>
            <a:r>
              <a:rPr lang="en" sz="1100">
                <a:highlight>
                  <a:srgbClr val="F4CCCC"/>
                </a:highlight>
              </a:rPr>
              <a:t>feel content and bring back a sense of familiarity.</a:t>
            </a:r>
            <a:r>
              <a:rPr lang="en" sz="1100"/>
              <a:t> 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Also, I think smell is one of the only senses that is not so accessible by technology. We </a:t>
            </a:r>
            <a:r>
              <a:rPr lang="en" sz="1100">
                <a:highlight>
                  <a:srgbClr val="F4CCCC"/>
                </a:highlight>
              </a:rPr>
              <a:t>cannot really access ‘smell’ through our electronic devices </a:t>
            </a:r>
            <a:r>
              <a:rPr lang="en" sz="1100"/>
              <a:t>just yet. That being said, most of our experience with smell is unadulterated and we are present physically when we smell something.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Reflections</a:t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311700" y="1317450"/>
            <a:ext cx="7657500" cy="3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What are the insights/experiences that emerged about the place through sensing?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 think through the change of the type of sound that I am exposed to, I can tell which part of the city that I am in </a:t>
            </a:r>
            <a:r>
              <a:rPr lang="en" sz="1100">
                <a:highlight>
                  <a:srgbClr val="F4CCCC"/>
                </a:highlight>
              </a:rPr>
              <a:t>without needing to look at the map</a:t>
            </a:r>
            <a:r>
              <a:rPr lang="en" sz="1100"/>
              <a:t>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What might be important experiences/stories/sensations to communicate?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 guess paying attention to the sensation </a:t>
            </a:r>
            <a:r>
              <a:rPr lang="en" sz="1100">
                <a:highlight>
                  <a:srgbClr val="F4CCCC"/>
                </a:highlight>
              </a:rPr>
              <a:t>brings us back to the present </a:t>
            </a:r>
            <a:r>
              <a:rPr lang="en" sz="1100">
                <a:highlight>
                  <a:srgbClr val="F4CCCC"/>
                </a:highlight>
              </a:rPr>
              <a:t>moment.</a:t>
            </a:r>
            <a:r>
              <a:rPr lang="en" sz="1100"/>
              <a:t> Sometimes we forget we all have the power innately instead of depending on the little device that we all have for navigation and exploration.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Who are the indigenous participants of this place? 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 my opinion,</a:t>
            </a:r>
            <a:r>
              <a:rPr lang="en" sz="1100">
                <a:highlight>
                  <a:srgbClr val="E6B8AF"/>
                </a:highlight>
              </a:rPr>
              <a:t> </a:t>
            </a:r>
            <a:r>
              <a:rPr lang="en" sz="1100">
                <a:highlight>
                  <a:srgbClr val="F4CCCC"/>
                </a:highlight>
              </a:rPr>
              <a:t>people are indigenous when they are fully present in the moment.</a:t>
            </a:r>
            <a:r>
              <a:rPr lang="en" sz="1100"/>
              <a:t> People that are actually living but not showing other people that are living. It makes them </a:t>
            </a:r>
            <a:r>
              <a:rPr lang="en" sz="1100"/>
              <a:t>indigenous</a:t>
            </a:r>
            <a:r>
              <a:rPr lang="en" sz="1100"/>
              <a:t> in the present and able to connect, take information from the rest of the </a:t>
            </a:r>
            <a:r>
              <a:rPr lang="en" sz="1100"/>
              <a:t>objects</a:t>
            </a:r>
            <a:r>
              <a:rPr lang="en" sz="1100"/>
              <a:t> or item that is there.</a:t>
            </a:r>
            <a:br>
              <a:rPr lang="en" sz="1100"/>
            </a:b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How might you incorporate other senses in telling their story?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 think sometimes we could focus on one particular senses by </a:t>
            </a:r>
            <a:r>
              <a:rPr lang="en" sz="1100">
                <a:highlight>
                  <a:srgbClr val="F4CCCC"/>
                </a:highlight>
              </a:rPr>
              <a:t>blocking out other sense</a:t>
            </a:r>
            <a:r>
              <a:rPr lang="en" sz="1100"/>
              <a:t>. For example, blindfolding yourself, so that you can pay attention to other parts of the body sensation, or other things along that line.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SMELL / TASTE / SOUND</a:t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3072000" y="17568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highlight>
                  <a:srgbClr val="B7B7B7"/>
                </a:highlight>
                <a:latin typeface="Open Sans"/>
                <a:ea typeface="Open Sans"/>
                <a:cs typeface="Open Sans"/>
                <a:sym typeface="Open Sans"/>
              </a:rPr>
              <a:t>Wen’s Exploration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0555"/>
              <a:buFont typeface="Arial"/>
              <a:buNone/>
            </a:pPr>
            <a:r>
              <a:rPr lang="en"/>
              <a:t>Lunch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055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b="0" l="0" r="0" t="11746"/>
          <a:stretch/>
        </p:blipFill>
        <p:spPr>
          <a:xfrm>
            <a:off x="5016175" y="302025"/>
            <a:ext cx="3857626" cy="453944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390875" y="1314750"/>
            <a:ext cx="21588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I met a friend and we made lunch. We came from mixed cultures but we are eating in the 'Spanish Time' (around 2-3pm). We had homemade milk tea, pajeon (Korean green onion pancake), Katsu Curry Don, and Mandu a.k.a Gyoza or Potstickers.</a:t>
            </a:r>
            <a:endParaRPr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1800" y="302025"/>
            <a:ext cx="2552161" cy="453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Restaurant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1266325"/>
            <a:ext cx="3792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Passed by a supposingly Japanese restaurant in Barcelona but found out that some chinese/canto food is also in the menu, which I find interesting.</a:t>
            </a:r>
            <a:endParaRPr sz="1400"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0200" y="177700"/>
            <a:ext cx="4352102" cy="2602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 rotWithShape="1">
          <a:blip r:embed="rId4">
            <a:alphaModFix/>
          </a:blip>
          <a:srcRect b="31952" l="53801" r="10800" t="39377"/>
          <a:stretch/>
        </p:blipFill>
        <p:spPr>
          <a:xfrm>
            <a:off x="4480200" y="1909950"/>
            <a:ext cx="4352102" cy="269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/>
          <p:nvPr/>
        </p:nvSpPr>
        <p:spPr>
          <a:xfrm>
            <a:off x="5907965" y="2952151"/>
            <a:ext cx="1444200" cy="1478700"/>
          </a:xfrm>
          <a:prstGeom prst="ellipse">
            <a:avLst/>
          </a:prstGeom>
          <a:noFill/>
          <a:ln cap="flat" cmpd="sng" w="152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Bakery</a:t>
            </a:r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311700" y="1266325"/>
            <a:ext cx="25932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Interesting to see what makes a food to be 'indigenous', for example I had a croissant in Barcelona and the pastry has French Origins, but it is from a local bakery. Also scale matters, if we are taking a step backward and see Spain and France as 'Europe', then we can therefore say a croissant is 'indigenous' here.</a:t>
            </a:r>
            <a:endParaRPr sz="1400"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2750" y="1758901"/>
            <a:ext cx="3339725" cy="252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1628" y="1758901"/>
            <a:ext cx="1878597" cy="2525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 of the Wind</a:t>
            </a:r>
            <a:endParaRPr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1" title="IMG_6970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2031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